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BE5CDF0-9B58-4E24-8BD9-13ED270ABA3C}" type="datetimeFigureOut">
              <a:rPr lang="en-US" smtClean="0"/>
              <a:t>12/7/2016</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376411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E5CDF0-9B58-4E24-8BD9-13ED270ABA3C}" type="datetimeFigureOut">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433225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E5CDF0-9B58-4E24-8BD9-13ED270ABA3C}" type="datetimeFigureOut">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1628109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E5CDF0-9B58-4E24-8BD9-13ED270ABA3C}" type="datetimeFigureOut">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4B618-679D-4789-A8F1-48673F889C3C}"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6166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E5CDF0-9B58-4E24-8BD9-13ED270ABA3C}" type="datetimeFigureOut">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374442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BE5CDF0-9B58-4E24-8BD9-13ED270ABA3C}" type="datetimeFigureOut">
              <a:rPr lang="en-US" smtClean="0"/>
              <a:t>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62476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BE5CDF0-9B58-4E24-8BD9-13ED270ABA3C}" type="datetimeFigureOut">
              <a:rPr lang="en-US" smtClean="0"/>
              <a:t>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3344272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E5CDF0-9B58-4E24-8BD9-13ED270ABA3C}"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2591852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E5CDF0-9B58-4E24-8BD9-13ED270ABA3C}"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85623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E5CDF0-9B58-4E24-8BD9-13ED270ABA3C}"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1791401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E5CDF0-9B58-4E24-8BD9-13ED270ABA3C}"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419785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E5CDF0-9B58-4E24-8BD9-13ED270ABA3C}" type="datetimeFigureOut">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3564243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E5CDF0-9B58-4E24-8BD9-13ED270ABA3C}" type="datetimeFigureOut">
              <a:rPr lang="en-US" smtClean="0"/>
              <a:t>12/7/2016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1512839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E5CDF0-9B58-4E24-8BD9-13ED270ABA3C}" type="datetimeFigureOut">
              <a:rPr lang="en-US" smtClean="0"/>
              <a:t>12/7/2016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190211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5CDF0-9B58-4E24-8BD9-13ED270ABA3C}" type="datetimeFigureOut">
              <a:rPr lang="en-US" smtClean="0"/>
              <a:t>12/7/2016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375047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E5CDF0-9B58-4E24-8BD9-13ED270ABA3C}" type="datetimeFigureOut">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2808926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E5CDF0-9B58-4E24-8BD9-13ED270ABA3C}" type="datetimeFigureOut">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4B618-679D-4789-A8F1-48673F889C3C}" type="slidenum">
              <a:rPr lang="en-US" smtClean="0"/>
              <a:t>‹#›</a:t>
            </a:fld>
            <a:endParaRPr lang="en-US"/>
          </a:p>
        </p:txBody>
      </p:sp>
    </p:spTree>
    <p:extLst>
      <p:ext uri="{BB962C8B-B14F-4D97-AF65-F5344CB8AC3E}">
        <p14:creationId xmlns:p14="http://schemas.microsoft.com/office/powerpoint/2010/main" val="4187354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BE5CDF0-9B58-4E24-8BD9-13ED270ABA3C}" type="datetimeFigureOut">
              <a:rPr lang="en-US" smtClean="0"/>
              <a:t>12/7/2016</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134B618-679D-4789-A8F1-48673F889C3C}" type="slidenum">
              <a:rPr lang="en-US" smtClean="0"/>
              <a:t>‹#›</a:t>
            </a:fld>
            <a:endParaRPr lang="en-US"/>
          </a:p>
        </p:txBody>
      </p:sp>
    </p:spTree>
    <p:extLst>
      <p:ext uri="{BB962C8B-B14F-4D97-AF65-F5344CB8AC3E}">
        <p14:creationId xmlns:p14="http://schemas.microsoft.com/office/powerpoint/2010/main" val="40374146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14693" y="1"/>
            <a:ext cx="2984005" cy="2238004"/>
          </a:xfrm>
          <a:prstGeom prst="rect">
            <a:avLst/>
          </a:prstGeom>
        </p:spPr>
      </p:pic>
      <p:sp>
        <p:nvSpPr>
          <p:cNvPr id="2" name="Title 1"/>
          <p:cNvSpPr>
            <a:spLocks noGrp="1"/>
          </p:cNvSpPr>
          <p:nvPr>
            <p:ph type="title"/>
          </p:nvPr>
        </p:nvSpPr>
        <p:spPr>
          <a:xfrm>
            <a:off x="2518436" y="213802"/>
            <a:ext cx="9905998" cy="1478570"/>
          </a:xfrm>
        </p:spPr>
        <p:txBody>
          <a:bodyPr/>
          <a:lstStyle/>
          <a:p>
            <a:pPr algn="ctr"/>
            <a:r>
              <a:rPr lang="en-US" dirty="0" smtClean="0">
                <a:latin typeface="Gill Sans Ultra Bold" panose="020B0A02020104020203" pitchFamily="34" charset="0"/>
              </a:rPr>
              <a:t>What you need to do to be save!!!</a:t>
            </a:r>
            <a:endParaRPr lang="en-US" dirty="0">
              <a:latin typeface="Gill Sans Ultra Bold" panose="020B0A020201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30365241"/>
              </p:ext>
            </p:extLst>
          </p:nvPr>
        </p:nvGraphicFramePr>
        <p:xfrm>
          <a:off x="550189" y="2238004"/>
          <a:ext cx="9906000" cy="4553144"/>
        </p:xfrm>
        <a:graphic>
          <a:graphicData uri="http://schemas.openxmlformats.org/drawingml/2006/table">
            <a:tbl>
              <a:tblPr firstRow="1" bandRow="1">
                <a:tableStyleId>{5C22544A-7EE6-4342-B048-85BDC9FD1C3A}</a:tableStyleId>
              </a:tblPr>
              <a:tblGrid>
                <a:gridCol w="3302000"/>
                <a:gridCol w="3302000"/>
                <a:gridCol w="3302000"/>
              </a:tblGrid>
              <a:tr h="2276572">
                <a:tc>
                  <a:txBody>
                    <a:bodyPr/>
                    <a:lstStyle/>
                    <a:p>
                      <a:r>
                        <a:rPr lang="en-US" dirty="0" smtClean="0">
                          <a:solidFill>
                            <a:schemeClr val="bg1"/>
                          </a:solidFill>
                        </a:rPr>
                        <a:t>Safety</a:t>
                      </a:r>
                      <a:r>
                        <a:rPr lang="en-US" baseline="0" dirty="0" smtClean="0">
                          <a:solidFill>
                            <a:schemeClr val="bg1"/>
                          </a:solidFill>
                        </a:rPr>
                        <a:t> Procedures in V886 Centauri.</a:t>
                      </a:r>
                    </a:p>
                    <a:p>
                      <a:pPr marL="285750" indent="-285750">
                        <a:buFont typeface="Arial" panose="020B0604020202020204" pitchFamily="34" charset="0"/>
                        <a:buChar char="•"/>
                      </a:pPr>
                      <a:r>
                        <a:rPr lang="en-US" dirty="0" smtClean="0">
                          <a:solidFill>
                            <a:schemeClr val="bg1"/>
                          </a:solidFill>
                        </a:rPr>
                        <a:t>Be</a:t>
                      </a:r>
                      <a:r>
                        <a:rPr lang="en-US" baseline="0" dirty="0" smtClean="0">
                          <a:solidFill>
                            <a:schemeClr val="bg1"/>
                          </a:solidFill>
                        </a:rPr>
                        <a:t> careful from Aliens</a:t>
                      </a:r>
                    </a:p>
                    <a:p>
                      <a:pPr marL="285750" indent="-285750">
                        <a:buFont typeface="Arial" panose="020B0604020202020204" pitchFamily="34" charset="0"/>
                        <a:buChar char="•"/>
                      </a:pPr>
                      <a:endParaRPr lang="en-US" dirty="0"/>
                    </a:p>
                  </a:txBody>
                  <a:tcPr marL="86139" marR="86139"/>
                </a:tc>
                <a:tc>
                  <a:txBody>
                    <a:bodyPr/>
                    <a:lstStyle/>
                    <a:p>
                      <a:pPr marL="285750" indent="-285750">
                        <a:buFont typeface="Arial" panose="020B0604020202020204" pitchFamily="34" charset="0"/>
                        <a:buChar char="•"/>
                      </a:pPr>
                      <a:r>
                        <a:rPr lang="en-US" dirty="0" smtClean="0">
                          <a:solidFill>
                            <a:schemeClr val="bg1"/>
                          </a:solidFill>
                        </a:rPr>
                        <a:t>Check</a:t>
                      </a:r>
                      <a:r>
                        <a:rPr lang="en-US" baseline="0" dirty="0" smtClean="0">
                          <a:solidFill>
                            <a:schemeClr val="bg1"/>
                          </a:solidFill>
                        </a:rPr>
                        <a:t> the amount of oxygen every 5 mins.</a:t>
                      </a:r>
                      <a:endParaRPr lang="en-US" dirty="0">
                        <a:solidFill>
                          <a:schemeClr val="bg1"/>
                        </a:solidFill>
                      </a:endParaRPr>
                    </a:p>
                  </a:txBody>
                  <a:tcPr marL="86139" marR="86139"/>
                </a:tc>
                <a:tc>
                  <a:txBody>
                    <a:bodyPr/>
                    <a:lstStyle/>
                    <a:p>
                      <a:pPr marL="285750" indent="-285750">
                        <a:buFont typeface="Arial" panose="020B0604020202020204" pitchFamily="34" charset="0"/>
                        <a:buChar char="•"/>
                      </a:pPr>
                      <a:r>
                        <a:rPr lang="en-US" dirty="0" smtClean="0">
                          <a:solidFill>
                            <a:schemeClr val="bg1"/>
                          </a:solidFill>
                        </a:rPr>
                        <a:t>Don’t take out the spacesuit when you</a:t>
                      </a:r>
                      <a:r>
                        <a:rPr lang="en-US" baseline="0" dirty="0" smtClean="0">
                          <a:solidFill>
                            <a:schemeClr val="bg1"/>
                          </a:solidFill>
                        </a:rPr>
                        <a:t> are outside of station. </a:t>
                      </a:r>
                      <a:endParaRPr lang="en-US" dirty="0">
                        <a:solidFill>
                          <a:schemeClr val="bg1"/>
                        </a:solidFill>
                      </a:endParaRPr>
                    </a:p>
                  </a:txBody>
                  <a:tcPr marL="86139" marR="86139"/>
                </a:tc>
              </a:tr>
              <a:tr h="2276572">
                <a:tc>
                  <a:txBody>
                    <a:bodyPr/>
                    <a:lstStyle/>
                    <a:p>
                      <a:pPr marL="285750" indent="-285750">
                        <a:buFont typeface="Arial" panose="020B0604020202020204" pitchFamily="34" charset="0"/>
                        <a:buChar char="•"/>
                      </a:pPr>
                      <a:r>
                        <a:rPr lang="en-US" dirty="0" smtClean="0"/>
                        <a:t>Be careful</a:t>
                      </a:r>
                      <a:r>
                        <a:rPr lang="en-US" baseline="0" dirty="0" smtClean="0"/>
                        <a:t> for your steps (don’t fall into the hole).</a:t>
                      </a:r>
                    </a:p>
                  </a:txBody>
                  <a:tcPr marL="86139" marR="86139"/>
                </a:tc>
                <a:tc>
                  <a:txBody>
                    <a:bodyPr/>
                    <a:lstStyle/>
                    <a:p>
                      <a:pPr marL="0" indent="0">
                        <a:buFont typeface="Arial" panose="020B0604020202020204" pitchFamily="34" charset="0"/>
                        <a:buNone/>
                      </a:pPr>
                      <a:r>
                        <a:rPr lang="en-US" dirty="0" smtClean="0"/>
                        <a:t>Safety Procedures that relate</a:t>
                      </a:r>
                      <a:r>
                        <a:rPr lang="en-US" baseline="0" dirty="0" smtClean="0"/>
                        <a:t> to travel.</a:t>
                      </a:r>
                    </a:p>
                    <a:p>
                      <a:pPr marL="285750" indent="-285750">
                        <a:buFont typeface="Arial" panose="020B0604020202020204" pitchFamily="34" charset="0"/>
                        <a:buChar char="•"/>
                      </a:pPr>
                      <a:r>
                        <a:rPr lang="en-US" dirty="0" smtClean="0"/>
                        <a:t>Wearing seatbelts.</a:t>
                      </a:r>
                      <a:endParaRPr lang="en-US" dirty="0"/>
                    </a:p>
                  </a:txBody>
                  <a:tcPr marL="86139" marR="86139"/>
                </a:tc>
                <a:tc>
                  <a:txBody>
                    <a:bodyPr/>
                    <a:lstStyle/>
                    <a:p>
                      <a:pPr marL="285750" indent="-285750">
                        <a:buFont typeface="Arial" panose="020B0604020202020204" pitchFamily="34" charset="0"/>
                        <a:buChar char="•"/>
                      </a:pPr>
                      <a:r>
                        <a:rPr lang="en-US" dirty="0" smtClean="0"/>
                        <a:t>Take off</a:t>
                      </a:r>
                      <a:r>
                        <a:rPr lang="en-US" baseline="0" dirty="0" smtClean="0"/>
                        <a:t> your glasses (You can wear it after we arrived).</a:t>
                      </a:r>
                    </a:p>
                  </a:txBody>
                  <a:tcPr marL="86139" marR="86139"/>
                </a:tc>
              </a:tr>
            </a:tbl>
          </a:graphicData>
        </a:graphic>
      </p:graphicFrame>
      <p:pic>
        <p:nvPicPr>
          <p:cNvPr id="5" name="Picture 4"/>
          <p:cNvPicPr>
            <a:picLocks noChangeAspect="1"/>
          </p:cNvPicPr>
          <p:nvPr/>
        </p:nvPicPr>
        <p:blipFill>
          <a:blip r:embed="rId3"/>
          <a:stretch>
            <a:fillRect/>
          </a:stretch>
        </p:blipFill>
        <p:spPr>
          <a:xfrm>
            <a:off x="1067968" y="3146659"/>
            <a:ext cx="2294637" cy="1290733"/>
          </a:xfrm>
          <a:prstGeom prst="rect">
            <a:avLst/>
          </a:prstGeom>
        </p:spPr>
      </p:pic>
      <p:pic>
        <p:nvPicPr>
          <p:cNvPr id="6" name="Picture 5"/>
          <p:cNvPicPr>
            <a:picLocks noChangeAspect="1"/>
          </p:cNvPicPr>
          <p:nvPr/>
        </p:nvPicPr>
        <p:blipFill>
          <a:blip r:embed="rId4"/>
          <a:stretch>
            <a:fillRect/>
          </a:stretch>
        </p:blipFill>
        <p:spPr>
          <a:xfrm>
            <a:off x="5534743" y="2699160"/>
            <a:ext cx="1619039" cy="1738232"/>
          </a:xfrm>
          <a:prstGeom prst="rect">
            <a:avLst/>
          </a:prstGeom>
        </p:spPr>
      </p:pic>
      <p:pic>
        <p:nvPicPr>
          <p:cNvPr id="7" name="Picture 6"/>
          <p:cNvPicPr>
            <a:picLocks noChangeAspect="1"/>
          </p:cNvPicPr>
          <p:nvPr/>
        </p:nvPicPr>
        <p:blipFill>
          <a:blip r:embed="rId5"/>
          <a:stretch>
            <a:fillRect/>
          </a:stretch>
        </p:blipFill>
        <p:spPr>
          <a:xfrm>
            <a:off x="8676138" y="2910697"/>
            <a:ext cx="1299563" cy="1526695"/>
          </a:xfrm>
          <a:prstGeom prst="rect">
            <a:avLst/>
          </a:prstGeom>
        </p:spPr>
      </p:pic>
      <p:pic>
        <p:nvPicPr>
          <p:cNvPr id="8" name="Picture 7"/>
          <p:cNvPicPr>
            <a:picLocks noChangeAspect="1"/>
          </p:cNvPicPr>
          <p:nvPr/>
        </p:nvPicPr>
        <p:blipFill>
          <a:blip r:embed="rId6"/>
          <a:stretch>
            <a:fillRect/>
          </a:stretch>
        </p:blipFill>
        <p:spPr>
          <a:xfrm>
            <a:off x="1209055" y="5176669"/>
            <a:ext cx="2012461" cy="1575094"/>
          </a:xfrm>
          <a:prstGeom prst="rect">
            <a:avLst/>
          </a:prstGeom>
        </p:spPr>
      </p:pic>
      <p:pic>
        <p:nvPicPr>
          <p:cNvPr id="10" name="Picture 9"/>
          <p:cNvPicPr>
            <a:picLocks noChangeAspect="1"/>
          </p:cNvPicPr>
          <p:nvPr/>
        </p:nvPicPr>
        <p:blipFill>
          <a:blip r:embed="rId7"/>
          <a:stretch>
            <a:fillRect/>
          </a:stretch>
        </p:blipFill>
        <p:spPr>
          <a:xfrm>
            <a:off x="4964364" y="5361504"/>
            <a:ext cx="1946998" cy="1291167"/>
          </a:xfrm>
          <a:prstGeom prst="rect">
            <a:avLst/>
          </a:prstGeom>
        </p:spPr>
      </p:pic>
      <p:pic>
        <p:nvPicPr>
          <p:cNvPr id="11" name="Picture 10"/>
          <p:cNvPicPr>
            <a:picLocks noChangeAspect="1"/>
          </p:cNvPicPr>
          <p:nvPr/>
        </p:nvPicPr>
        <p:blipFill>
          <a:blip r:embed="rId8"/>
          <a:stretch>
            <a:fillRect/>
          </a:stretch>
        </p:blipFill>
        <p:spPr>
          <a:xfrm>
            <a:off x="7787624" y="5131985"/>
            <a:ext cx="2334387" cy="1520686"/>
          </a:xfrm>
          <a:prstGeom prst="rect">
            <a:avLst/>
          </a:prstGeom>
        </p:spPr>
      </p:pic>
      <p:sp>
        <p:nvSpPr>
          <p:cNvPr id="13" name="TextBox 12"/>
          <p:cNvSpPr txBox="1"/>
          <p:nvPr/>
        </p:nvSpPr>
        <p:spPr>
          <a:xfrm>
            <a:off x="10456189" y="6468005"/>
            <a:ext cx="1617943" cy="369332"/>
          </a:xfrm>
          <a:prstGeom prst="rect">
            <a:avLst/>
          </a:prstGeom>
          <a:noFill/>
        </p:spPr>
        <p:txBody>
          <a:bodyPr wrap="none" rtlCol="0">
            <a:spAutoFit/>
          </a:bodyPr>
          <a:lstStyle/>
          <a:p>
            <a:r>
              <a:rPr lang="en-US" dirty="0" smtClean="0"/>
              <a:t>MaggieInc.com</a:t>
            </a:r>
            <a:endParaRPr lang="en-US" dirty="0"/>
          </a:p>
        </p:txBody>
      </p:sp>
    </p:spTree>
    <p:extLst>
      <p:ext uri="{BB962C8B-B14F-4D97-AF65-F5344CB8AC3E}">
        <p14:creationId xmlns:p14="http://schemas.microsoft.com/office/powerpoint/2010/main" val="15828608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558918" y="3409244"/>
            <a:ext cx="2696498" cy="3421182"/>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856175614"/>
              </p:ext>
            </p:extLst>
          </p:nvPr>
        </p:nvGraphicFramePr>
        <p:xfrm>
          <a:off x="578556" y="414513"/>
          <a:ext cx="10515600" cy="2994731"/>
        </p:xfrm>
        <a:graphic>
          <a:graphicData uri="http://schemas.openxmlformats.org/drawingml/2006/table">
            <a:tbl>
              <a:tblPr firstRow="1" bandRow="1">
                <a:tableStyleId>{5C22544A-7EE6-4342-B048-85BDC9FD1C3A}</a:tableStyleId>
              </a:tblPr>
              <a:tblGrid>
                <a:gridCol w="5280378"/>
                <a:gridCol w="5235222"/>
              </a:tblGrid>
              <a:tr h="2994731">
                <a:tc>
                  <a:txBody>
                    <a:bodyPr/>
                    <a:lstStyle/>
                    <a:p>
                      <a:pPr marL="285750" indent="-285750">
                        <a:buFont typeface="Arial" panose="020B0604020202020204" pitchFamily="34" charset="0"/>
                        <a:buChar char="•"/>
                      </a:pPr>
                      <a:r>
                        <a:rPr lang="en-US" dirty="0" smtClean="0"/>
                        <a:t>Be ready for your</a:t>
                      </a:r>
                      <a:r>
                        <a:rPr lang="en-US" baseline="0" dirty="0" smtClean="0"/>
                        <a:t> spacesuit and wear it before we leave the Earth. </a:t>
                      </a:r>
                      <a:endParaRPr lang="en-US" dirty="0"/>
                    </a:p>
                  </a:txBody>
                  <a:tcPr/>
                </a:tc>
                <a:tc>
                  <a:txBody>
                    <a:bodyPr/>
                    <a:lstStyle/>
                    <a:p>
                      <a:pPr marL="285750" indent="-285750">
                        <a:buFont typeface="Arial" panose="020B0604020202020204" pitchFamily="34" charset="0"/>
                        <a:buChar char="•"/>
                      </a:pPr>
                      <a:r>
                        <a:rPr lang="en-US" dirty="0" smtClean="0"/>
                        <a:t>Don’t move while you are in the rocket.</a:t>
                      </a:r>
                      <a:endParaRPr lang="en-US" dirty="0"/>
                    </a:p>
                  </a:txBody>
                  <a:tcPr/>
                </a:tc>
              </a:tr>
            </a:tbl>
          </a:graphicData>
        </a:graphic>
      </p:graphicFrame>
      <p:pic>
        <p:nvPicPr>
          <p:cNvPr id="5" name="Picture 4"/>
          <p:cNvPicPr>
            <a:picLocks noChangeAspect="1"/>
          </p:cNvPicPr>
          <p:nvPr/>
        </p:nvPicPr>
        <p:blipFill>
          <a:blip r:embed="rId3"/>
          <a:stretch>
            <a:fillRect/>
          </a:stretch>
        </p:blipFill>
        <p:spPr>
          <a:xfrm>
            <a:off x="1054630" y="1094140"/>
            <a:ext cx="3427059" cy="2187358"/>
          </a:xfrm>
          <a:prstGeom prst="rect">
            <a:avLst/>
          </a:prstGeom>
        </p:spPr>
      </p:pic>
      <p:pic>
        <p:nvPicPr>
          <p:cNvPr id="6" name="Picture 5"/>
          <p:cNvPicPr>
            <a:picLocks noChangeAspect="1"/>
          </p:cNvPicPr>
          <p:nvPr/>
        </p:nvPicPr>
        <p:blipFill>
          <a:blip r:embed="rId4"/>
          <a:stretch>
            <a:fillRect/>
          </a:stretch>
        </p:blipFill>
        <p:spPr>
          <a:xfrm>
            <a:off x="7230533" y="845960"/>
            <a:ext cx="2197100" cy="2563284"/>
          </a:xfrm>
          <a:prstGeom prst="rect">
            <a:avLst/>
          </a:prstGeom>
        </p:spPr>
      </p:pic>
      <p:sp>
        <p:nvSpPr>
          <p:cNvPr id="7" name="TextBox 6"/>
          <p:cNvSpPr txBox="1"/>
          <p:nvPr/>
        </p:nvSpPr>
        <p:spPr>
          <a:xfrm>
            <a:off x="578556" y="3281498"/>
            <a:ext cx="6152443" cy="2470420"/>
          </a:xfrm>
          <a:prstGeom prst="rect">
            <a:avLst/>
          </a:prstGeom>
          <a:noFill/>
        </p:spPr>
        <p:txBody>
          <a:bodyPr wrap="square" rtlCol="0">
            <a:spAutoFit/>
          </a:bodyPr>
          <a:lstStyle/>
          <a:p>
            <a:pPr>
              <a:lnSpc>
                <a:spcPct val="200000"/>
              </a:lnSpc>
            </a:pPr>
            <a:r>
              <a:rPr lang="en-US" sz="2000" dirty="0" smtClean="0">
                <a:latin typeface="Adobe Gothic Std B" panose="020B0800000000000000" pitchFamily="34" charset="-128"/>
                <a:ea typeface="Adobe Gothic Std B" panose="020B0800000000000000" pitchFamily="34" charset="-128"/>
              </a:rPr>
              <a:t>The importance of SAFETY can keep us away from danger. We can make our journey more easily, and have great fun during the trip in the space. Hope you enjoy it!!</a:t>
            </a:r>
            <a:endParaRPr lang="en-US" sz="2000" dirty="0">
              <a:latin typeface="Adobe Gothic Std B" panose="020B0800000000000000" pitchFamily="34" charset="-128"/>
              <a:ea typeface="Adobe Gothic Std B" panose="020B0800000000000000" pitchFamily="34" charset="-128"/>
            </a:endParaRPr>
          </a:p>
        </p:txBody>
      </p:sp>
      <p:sp>
        <p:nvSpPr>
          <p:cNvPr id="9" name="TextBox 8"/>
          <p:cNvSpPr txBox="1"/>
          <p:nvPr/>
        </p:nvSpPr>
        <p:spPr>
          <a:xfrm>
            <a:off x="5612590" y="6488668"/>
            <a:ext cx="1617943" cy="369332"/>
          </a:xfrm>
          <a:prstGeom prst="rect">
            <a:avLst/>
          </a:prstGeom>
          <a:noFill/>
        </p:spPr>
        <p:txBody>
          <a:bodyPr wrap="none" rtlCol="0">
            <a:spAutoFit/>
          </a:bodyPr>
          <a:lstStyle/>
          <a:p>
            <a:r>
              <a:rPr lang="en-US" dirty="0" smtClean="0"/>
              <a:t>MaggieInc.com</a:t>
            </a:r>
            <a:endParaRPr lang="en-US" dirty="0"/>
          </a:p>
        </p:txBody>
      </p:sp>
    </p:spTree>
    <p:extLst>
      <p:ext uri="{BB962C8B-B14F-4D97-AF65-F5344CB8AC3E}">
        <p14:creationId xmlns:p14="http://schemas.microsoft.com/office/powerpoint/2010/main" val="168219179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51</TotalTime>
  <Words>135</Words>
  <Application>Microsoft Office PowerPoint</Application>
  <PresentationFormat>Widescreen</PresentationFormat>
  <Paragraphs>14</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Adobe Gothic Std B</vt:lpstr>
      <vt:lpstr>Arial</vt:lpstr>
      <vt:lpstr>Gill Sans Ultra Bold</vt:lpstr>
      <vt:lpstr>Trebuchet MS</vt:lpstr>
      <vt:lpstr>Tw Cen MT</vt:lpstr>
      <vt:lpstr>Circuit</vt:lpstr>
      <vt:lpstr>What you need to do to be save!!!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you need to do to be save!</dc:title>
  <dc:creator>Student</dc:creator>
  <cp:lastModifiedBy>Student</cp:lastModifiedBy>
  <cp:revision>55</cp:revision>
  <dcterms:created xsi:type="dcterms:W3CDTF">2016-06-07T04:16:40Z</dcterms:created>
  <dcterms:modified xsi:type="dcterms:W3CDTF">2016-12-07T06:33:50Z</dcterms:modified>
</cp:coreProperties>
</file>